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1" r:id="rId15"/>
    <p:sldId id="272" r:id="rId16"/>
    <p:sldId id="273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07.11.23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ДОУ)</a:t>
            </a:r>
            <a:endParaRPr lang="ru-RU" alt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554182" y="333377"/>
            <a:ext cx="839585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-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Джалильский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№5 «Сказка» комбинированного вида </a:t>
            </a:r>
            <a:r>
              <a:rPr lang="ru-RU" alt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Сармановского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РТ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659115" y="6165850"/>
            <a:ext cx="20448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Пгт.Джалиль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8764" y="697812"/>
            <a:ext cx="84512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Возрастные категории детей	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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младшая 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2-3 года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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 младшая группа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3-4 года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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Средняя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группа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4-5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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5-6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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Подготовительная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группа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6-7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лет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Возрастные особенности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Детей раннего и  дошкольного возраста характеризуют  ряд видов деятельности: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>
                <a:latin typeface="Times New Roman"/>
                <a:ea typeface="Calibri"/>
                <a:cs typeface="Times New Roman"/>
              </a:rPr>
              <a:t>игровая, включая сюжетно-ролевую игру, игру с правилами и другие виды игры;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>
                <a:latin typeface="Times New Roman"/>
                <a:ea typeface="Calibri"/>
                <a:cs typeface="Times New Roman"/>
              </a:rPr>
              <a:t>коммуникативная (общение и взаимодействие со взрослыми и сверстниками);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>
                <a:latin typeface="Times New Roman"/>
                <a:ea typeface="Calibri"/>
                <a:cs typeface="Times New Roman"/>
              </a:rPr>
              <a:t>познавательно-исследовательская (исследование окружающего мира и экспериментирование с ними);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>
                <a:latin typeface="Times New Roman"/>
                <a:ea typeface="Calibri"/>
                <a:cs typeface="Times New Roman"/>
              </a:rPr>
              <a:t>восприятие художественной литературы и фольклора;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>
                <a:latin typeface="Times New Roman"/>
                <a:ea typeface="Calibri"/>
                <a:cs typeface="Times New Roman"/>
              </a:rPr>
              <a:t>самообслуживание и элементарный  труд (в помещение и на улице); конструирование из разного материала, включая конструкторы, модули, бумагу, природный и иной материал;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>
                <a:latin typeface="Times New Roman"/>
                <a:ea typeface="Calibri"/>
                <a:cs typeface="Times New Roman"/>
              </a:rPr>
              <a:t>изобразительная (рисование, лепка, аппликация);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/>
              <a:buChar char=""/>
            </a:pPr>
            <a:r>
              <a:rPr lang="ru-RU" dirty="0">
                <a:latin typeface="Times New Roman"/>
                <a:ea typeface="Calibri"/>
                <a:cs typeface="Times New Roman"/>
              </a:rPr>
              <a:t>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Times New Roman"/>
              </a:rPr>
              <a:t>двигательная (овладение основными видами движений).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700810"/>
            <a:ext cx="7200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3909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актами: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https://edu.tatar.ru/sarmanovo/dzhalil/dou5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</TotalTime>
  <Words>1359</Words>
  <Application>Microsoft Office PowerPoint</Application>
  <PresentationFormat>Экран (4:3)</PresentationFormat>
  <Paragraphs>160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Краткая презентация  образовательной программы дошкольного образовательного учреждения (ОП ДОУ)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user</cp:lastModifiedBy>
  <cp:revision>9</cp:revision>
  <dcterms:created xsi:type="dcterms:W3CDTF">2023-08-02T09:43:03Z</dcterms:created>
  <dcterms:modified xsi:type="dcterms:W3CDTF">2023-11-07T10:33:50Z</dcterms:modified>
</cp:coreProperties>
</file>